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70" r:id="rId3"/>
    <p:sldId id="259" r:id="rId4"/>
    <p:sldId id="260" r:id="rId5"/>
    <p:sldId id="28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76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6327" autoAdjust="0"/>
  </p:normalViewPr>
  <p:slideViewPr>
    <p:cSldViewPr>
      <p:cViewPr varScale="1">
        <p:scale>
          <a:sx n="108" d="100"/>
          <a:sy n="108" d="100"/>
        </p:scale>
        <p:origin x="202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0E70F-FA0E-4C08-9349-57063B81B7A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E9096-3AC6-414B-8312-040ECAF5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51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E9096-3AC6-414B-8312-040ECAF53A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54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E9096-3AC6-414B-8312-040ECAF53A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14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E9096-3AC6-414B-8312-040ECAF53A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AE11A88-1523-475D-A494-56B76E9D2071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06400"/>
            <a:ext cx="6248400" cy="609600"/>
          </a:xfrm>
        </p:spPr>
        <p:txBody>
          <a:bodyPr>
            <a:normAutofit/>
          </a:bodyPr>
          <a:lstStyle/>
          <a:p>
            <a:r>
              <a:rPr lang="en-US" dirty="0"/>
              <a:t>Flipping (the lab) with Video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1209879"/>
            <a:ext cx="6096000" cy="847521"/>
          </a:xfrm>
        </p:spPr>
        <p:txBody>
          <a:bodyPr>
            <a:normAutofit/>
          </a:bodyPr>
          <a:lstStyle/>
          <a:p>
            <a:r>
              <a:rPr lang="en-US" dirty="0"/>
              <a:t>A short description of how I use videos to help students prepare for lab.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3600" y="2276679"/>
            <a:ext cx="5943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Cathy Welder, Dartmouth College</a:t>
            </a:r>
          </a:p>
          <a:p>
            <a:r>
              <a:rPr lang="en-US" dirty="0"/>
              <a:t>Active Learning in Organic Chemistry Workshop</a:t>
            </a:r>
          </a:p>
        </p:txBody>
      </p:sp>
    </p:spTree>
    <p:extLst>
      <p:ext uri="{BB962C8B-B14F-4D97-AF65-F5344CB8AC3E}">
        <p14:creationId xmlns:p14="http://schemas.microsoft.com/office/powerpoint/2010/main" val="2583418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64D73-D54B-4BD0-83D4-41E02D6D6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7D4D1-6EDD-4FB6-A714-E1C970D5179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By the end of this presentation, you will be able to describe how and why I create videos for my lab courses using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Video camera demonstrations.</a:t>
            </a:r>
          </a:p>
          <a:p>
            <a:endParaRPr lang="en-US" dirty="0"/>
          </a:p>
          <a:p>
            <a:r>
              <a:rPr lang="en-US" dirty="0" err="1"/>
              <a:t>Doceri</a:t>
            </a:r>
            <a:r>
              <a:rPr lang="en-US" dirty="0"/>
              <a:t> annotations of PowerPoint.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866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19600" cy="1143000"/>
          </a:xfrm>
        </p:spPr>
        <p:txBody>
          <a:bodyPr/>
          <a:lstStyle/>
          <a:p>
            <a:r>
              <a:rPr lang="en-US" dirty="0"/>
              <a:t>Methods of Creating Videos: Video Camera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600000">
            <a:off x="574441" y="3630574"/>
            <a:ext cx="3409950" cy="240792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499586"/>
            <a:ext cx="2794635" cy="25060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1646554"/>
            <a:ext cx="388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Video camera and tripod were obtained from the library’s media center to record instrument demonstrations and experiment setups.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398505"/>
            <a:ext cx="2705100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766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880"/>
          <a:stretch/>
        </p:blipFill>
        <p:spPr>
          <a:xfrm>
            <a:off x="613884" y="2550252"/>
            <a:ext cx="7725272" cy="19338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1096962"/>
          </a:xfrm>
        </p:spPr>
        <p:txBody>
          <a:bodyPr>
            <a:normAutofit/>
          </a:bodyPr>
          <a:lstStyle/>
          <a:p>
            <a:r>
              <a:rPr lang="en-US" dirty="0"/>
              <a:t>Methods of Creating Videos: </a:t>
            </a:r>
            <a:r>
              <a:rPr lang="en-US" dirty="0" err="1"/>
              <a:t>Doceri</a:t>
            </a:r>
            <a:r>
              <a:rPr lang="en-US" dirty="0"/>
              <a:t> with Camtasia and PowerPoint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3062" y="1547994"/>
            <a:ext cx="7839808" cy="825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dirty="0"/>
              <a:t>PowerPoint presentations were annotated with </a:t>
            </a:r>
            <a:r>
              <a:rPr lang="en-US" sz="2100" dirty="0" err="1"/>
              <a:t>Doceri</a:t>
            </a:r>
            <a:r>
              <a:rPr lang="en-US" sz="2100" dirty="0"/>
              <a:t> and recorded via screen capture with Camtasia.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4660537"/>
            <a:ext cx="1676400" cy="1685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17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4267200"/>
          </a:xfrm>
        </p:spPr>
        <p:txBody>
          <a:bodyPr/>
          <a:lstStyle/>
          <a:p>
            <a:r>
              <a:rPr lang="en-US" dirty="0"/>
              <a:t>Recording demonstrations in the lab with a video camera resulted in more student self-sufficiency and confidence during lab.</a:t>
            </a:r>
          </a:p>
          <a:p>
            <a:endParaRPr lang="en-US" dirty="0"/>
          </a:p>
          <a:p>
            <a:r>
              <a:rPr lang="en-US" dirty="0"/>
              <a:t>Recording PowerPoint prelab lectures with </a:t>
            </a:r>
            <a:r>
              <a:rPr lang="en-US" dirty="0" err="1"/>
              <a:t>Doceri</a:t>
            </a:r>
            <a:r>
              <a:rPr lang="en-US" dirty="0"/>
              <a:t> and Camtasia allowed students to</a:t>
            </a:r>
          </a:p>
          <a:p>
            <a:pPr lvl="1"/>
            <a:r>
              <a:rPr lang="en-US" dirty="0"/>
              <a:t>use the entire lab period for longer experiments.</a:t>
            </a:r>
          </a:p>
          <a:p>
            <a:pPr lvl="1"/>
            <a:r>
              <a:rPr lang="en-US" dirty="0"/>
              <a:t>arrive at staggered start times.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334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5911</TotalTime>
  <Words>166</Words>
  <Application>Microsoft Office PowerPoint</Application>
  <PresentationFormat>On-screen Show (4:3)</PresentationFormat>
  <Paragraphs>27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Century Schoolbook</vt:lpstr>
      <vt:lpstr>Wingdings</vt:lpstr>
      <vt:lpstr>Wingdings 2</vt:lpstr>
      <vt:lpstr>Oriel</vt:lpstr>
      <vt:lpstr>Flipping (the lab) with Video</vt:lpstr>
      <vt:lpstr>Outline</vt:lpstr>
      <vt:lpstr>Methods of Creating Videos: Video Camera</vt:lpstr>
      <vt:lpstr>Methods of Creating Videos: Doceri with Camtasia and PowerPoint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Livescribe pens</dc:title>
  <dc:creator>Catherine O. Welder</dc:creator>
  <cp:lastModifiedBy>Catherine O. Welder</cp:lastModifiedBy>
  <cp:revision>143</cp:revision>
  <dcterms:created xsi:type="dcterms:W3CDTF">2013-06-04T17:10:57Z</dcterms:created>
  <dcterms:modified xsi:type="dcterms:W3CDTF">2021-05-17T15:26:41Z</dcterms:modified>
</cp:coreProperties>
</file>