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8" r:id="rId3"/>
    <p:sldId id="257" r:id="rId4"/>
    <p:sldId id="266" r:id="rId5"/>
    <p:sldId id="260" r:id="rId6"/>
    <p:sldId id="259" r:id="rId7"/>
    <p:sldId id="262" r:id="rId8"/>
    <p:sldId id="265" r:id="rId9"/>
    <p:sldId id="264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E11A88-1523-475D-A494-56B76E9D207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E11A88-1523-475D-A494-56B76E9D207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E11A88-1523-475D-A494-56B76E9D2071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685800"/>
            <a:ext cx="6172200" cy="838200"/>
          </a:xfrm>
        </p:spPr>
        <p:txBody>
          <a:bodyPr/>
          <a:lstStyle/>
          <a:p>
            <a:r>
              <a:rPr lang="en-US" dirty="0" err="1" smtClean="0"/>
              <a:t>Livescribe</a:t>
            </a:r>
            <a:r>
              <a:rPr lang="en-US" dirty="0" smtClean="0"/>
              <a:t> pens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600200"/>
            <a:ext cx="5486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 Short Description of How </a:t>
            </a:r>
            <a:r>
              <a:rPr lang="en-US" dirty="0" err="1" smtClean="0"/>
              <a:t>Livescribe</a:t>
            </a:r>
            <a:r>
              <a:rPr lang="en-US" dirty="0" smtClean="0"/>
              <a:t> Pens Are Used in the Chemistry Department at Dartmouth College.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754" y="4953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Cathy Welder, Dartmouth College</a:t>
            </a:r>
          </a:p>
          <a:p>
            <a:r>
              <a:rPr lang="en-US" dirty="0" err="1" smtClean="0"/>
              <a:t>cCWCS</a:t>
            </a:r>
            <a:r>
              <a:rPr lang="en-US" dirty="0" smtClean="0"/>
              <a:t> – Active Learning in Organic Chemistry</a:t>
            </a:r>
          </a:p>
          <a:p>
            <a:r>
              <a:rPr lang="en-US" dirty="0" smtClean="0"/>
              <a:t>Washington, D.C., </a:t>
            </a:r>
            <a:r>
              <a:rPr lang="en-US" smtClean="0"/>
              <a:t>June 24,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Helpful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010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 GB gives ~ 100 hours of recording time.</a:t>
            </a:r>
          </a:p>
          <a:p>
            <a:pPr>
              <a:lnSpc>
                <a:spcPct val="150000"/>
              </a:lnSpc>
            </a:pPr>
            <a:r>
              <a:rPr lang="en-US" dirty="0"/>
              <a:t>Permanently remove data from the pen by archiving the notebook.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3-D Recording Premium Headset ($20) records better </a:t>
            </a:r>
            <a:r>
              <a:rPr lang="en-US" dirty="0" smtClean="0"/>
              <a:t>sound for Echo pens.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27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247551"/>
              </p:ext>
            </p:extLst>
          </p:nvPr>
        </p:nvGraphicFramePr>
        <p:xfrm>
          <a:off x="591312" y="1371600"/>
          <a:ext cx="7467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Echo 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$120 (2 GB)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Sky </a:t>
                      </a:r>
                      <a:r>
                        <a:rPr lang="en-US" dirty="0" err="1" smtClean="0"/>
                        <a:t>wifi</a:t>
                      </a:r>
                      <a:r>
                        <a:rPr lang="en-US" dirty="0" smtClean="0"/>
                        <a:t> 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discontinued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Livescribe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Ink Cartridges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for $7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3-subject</a:t>
                      </a:r>
                      <a:r>
                        <a:rPr lang="en-US" baseline="0" smtClean="0"/>
                        <a:t> notebook </a:t>
                      </a:r>
                      <a:r>
                        <a:rPr lang="en-US" smtClean="0"/>
                        <a:t>(</a:t>
                      </a:r>
                      <a:r>
                        <a:rPr lang="en-US" dirty="0" smtClean="0"/>
                        <a:t>150 sheets)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7467600" cy="7159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Costs (Livescribe.com)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86051" y="5791200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(Save $20 with referral.)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What Can You Do with the 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77200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Record audio only.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Record writing only.</a:t>
            </a:r>
          </a:p>
          <a:p>
            <a:pPr>
              <a:lnSpc>
                <a:spcPct val="150000"/>
              </a:lnSpc>
            </a:pPr>
            <a:r>
              <a:rPr lang="en-US" dirty="0"/>
              <a:t>Record audio and writing.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Record audio then add written material during playback.  (Syncs audio to paper.)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Files can be transferred to your computer and then shared.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Livescribe</a:t>
            </a:r>
            <a:r>
              <a:rPr lang="en-US" dirty="0" smtClean="0"/>
              <a:t> 3 displays written material on screen as you write.  (</a:t>
            </a:r>
            <a:r>
              <a:rPr lang="en-US" dirty="0"/>
              <a:t>Android and iOS devices)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71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How do we use the pens?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772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Lecture Material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Flipped classroom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Remedial or tutorial topics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Answer Keys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Quizzes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Exams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Problem sets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Sharing and Electronic Notebooks in Teaching Labs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Research Notebooks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How might we use the pens going forward?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03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Recorded Office Hours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Project written material (</a:t>
            </a:r>
            <a:r>
              <a:rPr lang="en-US" dirty="0" err="1" smtClean="0"/>
              <a:t>Livescribe</a:t>
            </a:r>
            <a:r>
              <a:rPr lang="en-US" dirty="0" smtClean="0"/>
              <a:t> 3)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Reflector app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Apple TV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Direct video cable to iOS </a:t>
            </a:r>
            <a:r>
              <a:rPr lang="en-US" dirty="0" smtClean="0"/>
              <a:t>or Android device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62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the Pen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612059" cy="48736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8376"/>
          <a:stretch/>
        </p:blipFill>
        <p:spPr>
          <a:xfrm>
            <a:off x="4038600" y="1090246"/>
            <a:ext cx="4035439" cy="48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Introduction to the Pen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7467600" cy="668689"/>
          </a:xfrm>
        </p:spPr>
      </p:pic>
      <p:sp>
        <p:nvSpPr>
          <p:cNvPr id="9" name="TextBox 8"/>
          <p:cNvSpPr txBox="1"/>
          <p:nvPr/>
        </p:nvSpPr>
        <p:spPr>
          <a:xfrm>
            <a:off x="838200" y="1371600"/>
            <a:ext cx="511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Controls are found at the bottom of each page.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2993731"/>
            <a:ext cx="76200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dirty="0" smtClean="0">
                <a:solidFill>
                  <a:prstClr val="black"/>
                </a:solidFill>
              </a:rPr>
              <a:t>Demonstration</a:t>
            </a:r>
            <a:endParaRPr lang="en-US" sz="2400" dirty="0">
              <a:solidFill>
                <a:prstClr val="black"/>
              </a:solidFill>
            </a:endParaRP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Record 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Transfer to computer (Use </a:t>
            </a:r>
            <a:r>
              <a:rPr lang="en-US" sz="2100" dirty="0" smtClean="0">
                <a:solidFill>
                  <a:prstClr val="black"/>
                </a:solidFill>
              </a:rPr>
              <a:t>Echo </a:t>
            </a:r>
            <a:r>
              <a:rPr lang="en-US" sz="2100" dirty="0" smtClean="0">
                <a:solidFill>
                  <a:prstClr val="black"/>
                </a:solidFill>
              </a:rPr>
              <a:t>Desktop.)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Create </a:t>
            </a:r>
            <a:r>
              <a:rPr lang="en-US" sz="2100" dirty="0" err="1" smtClean="0">
                <a:solidFill>
                  <a:prstClr val="black"/>
                </a:solidFill>
              </a:rPr>
              <a:t>pencast</a:t>
            </a:r>
            <a:r>
              <a:rPr lang="en-US" sz="2100" dirty="0" smtClean="0">
                <a:solidFill>
                  <a:prstClr val="black"/>
                </a:solidFill>
              </a:rPr>
              <a:t> (Select pages and Share.)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Play in </a:t>
            </a:r>
            <a:r>
              <a:rPr lang="en-US" sz="2100" dirty="0" smtClean="0">
                <a:solidFill>
                  <a:prstClr val="black"/>
                </a:solidFill>
              </a:rPr>
              <a:t>browser (Chrome, Safari, or Internet Explorer)</a:t>
            </a:r>
            <a:endParaRPr lang="en-US" sz="21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Notes are converted to a digital </a:t>
            </a:r>
            <a:r>
              <a:rPr lang="en-US" dirty="0" smtClean="0"/>
              <a:t>format.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Text is searchable, even with poor handwriting!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Pencasts</a:t>
            </a:r>
            <a:r>
              <a:rPr lang="en-US" dirty="0" smtClean="0"/>
              <a:t> can be sent to </a:t>
            </a:r>
            <a:r>
              <a:rPr lang="en-US" dirty="0" err="1" smtClean="0"/>
              <a:t>Evernote</a:t>
            </a:r>
            <a:r>
              <a:rPr lang="en-US" dirty="0" smtClean="0"/>
              <a:t>, Facebook, OneNote, mobile devices, and your computer.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Echo pens work with PC or Mac</a:t>
            </a:r>
            <a:r>
              <a:rPr lang="en-US" dirty="0" smtClean="0"/>
              <a:t>.  </a:t>
            </a:r>
            <a:r>
              <a:rPr lang="en-US" dirty="0" err="1" smtClean="0"/>
              <a:t>Livescribe</a:t>
            </a:r>
            <a:r>
              <a:rPr lang="en-US" dirty="0" smtClean="0"/>
              <a:t> 3 works with Apple or Android devices.</a:t>
            </a:r>
            <a:endParaRPr lang="en-US" dirty="0" smtClean="0"/>
          </a:p>
          <a:p>
            <a:r>
              <a:rPr lang="en-US" dirty="0" err="1" smtClean="0"/>
              <a:t>Livescribe</a:t>
            </a:r>
            <a:r>
              <a:rPr lang="en-US" dirty="0" smtClean="0"/>
              <a:t> 3 </a:t>
            </a:r>
            <a:r>
              <a:rPr lang="en-US" dirty="0"/>
              <a:t>uses microphone and storage capacity of </a:t>
            </a:r>
            <a:r>
              <a:rPr lang="en-US" dirty="0" smtClean="0"/>
              <a:t>iOS or Android devices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Comes with 500 MB free online storage.</a:t>
            </a:r>
          </a:p>
        </p:txBody>
      </p:sp>
    </p:spTree>
    <p:extLst>
      <p:ext uri="{BB962C8B-B14F-4D97-AF65-F5344CB8AC3E}">
        <p14:creationId xmlns:p14="http://schemas.microsoft.com/office/powerpoint/2010/main" val="26049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Pen is somewhat bulky/heavy.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cannot write in color.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Ink cartridges are small.  (5 refills for $7)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cannot edit the audio. (You can pause.)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Difficult to print “printable notepads.” (Use the </a:t>
            </a:r>
            <a:r>
              <a:rPr lang="en-US" dirty="0" smtClean="0">
                <a:solidFill>
                  <a:srgbClr val="FE761A"/>
                </a:solidFill>
              </a:rPr>
              <a:t>Postscript driver</a:t>
            </a:r>
            <a:r>
              <a:rPr lang="en-US" dirty="0" smtClean="0"/>
              <a:t>!)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Read app reviews before purchasing.</a:t>
            </a:r>
          </a:p>
        </p:txBody>
      </p:sp>
    </p:spTree>
    <p:extLst>
      <p:ext uri="{BB962C8B-B14F-4D97-AF65-F5344CB8AC3E}">
        <p14:creationId xmlns:p14="http://schemas.microsoft.com/office/powerpoint/2010/main" val="26144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Helpful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Write before you speak.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 </a:t>
            </a:r>
            <a:r>
              <a:rPr lang="en-US" dirty="0"/>
              <a:t>careful not to cover camera with finger when writing.</a:t>
            </a:r>
          </a:p>
          <a:p>
            <a:pPr>
              <a:lnSpc>
                <a:spcPct val="150000"/>
              </a:lnSpc>
            </a:pPr>
            <a:r>
              <a:rPr lang="en-US" dirty="0"/>
              <a:t>Bookmarks put a star on top of the last thing you wrote, partially covering </a:t>
            </a:r>
            <a:r>
              <a:rPr lang="en-US" dirty="0" smtClean="0"/>
              <a:t>it.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Livescribe</a:t>
            </a:r>
            <a:r>
              <a:rPr lang="en-US" dirty="0" smtClean="0"/>
              <a:t> PDF files are </a:t>
            </a:r>
            <a:r>
              <a:rPr lang="en-US" dirty="0" smtClean="0"/>
              <a:t>now played </a:t>
            </a:r>
            <a:r>
              <a:rPr lang="en-US" dirty="0" smtClean="0"/>
              <a:t>through a browser</a:t>
            </a:r>
            <a:r>
              <a:rPr lang="en-US" dirty="0" smtClean="0"/>
              <a:t>. (</a:t>
            </a:r>
            <a:r>
              <a:rPr lang="en-US" dirty="0" err="1" smtClean="0"/>
              <a:t>Livescribe</a:t>
            </a:r>
            <a:r>
              <a:rPr lang="en-US" dirty="0" smtClean="0"/>
              <a:t> Desktop played through Adobe Reader.)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2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1228</TotalTime>
  <Words>476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Oriel</vt:lpstr>
      <vt:lpstr>Livescribe pens</vt:lpstr>
      <vt:lpstr>What Can You Do with the Pen?</vt:lpstr>
      <vt:lpstr>How do we use the pens?</vt:lpstr>
      <vt:lpstr>How might we use the pens going forward?</vt:lpstr>
      <vt:lpstr>Introduction to the Pen</vt:lpstr>
      <vt:lpstr>Introduction to the Pen</vt:lpstr>
      <vt:lpstr>Pros</vt:lpstr>
      <vt:lpstr>Cons</vt:lpstr>
      <vt:lpstr>Helpful Hints</vt:lpstr>
      <vt:lpstr>Helpful Hints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Livescribe pens</dc:title>
  <dc:creator>Catherine O. Welder</dc:creator>
  <cp:lastModifiedBy>Catherine O. Welder</cp:lastModifiedBy>
  <cp:revision>56</cp:revision>
  <dcterms:created xsi:type="dcterms:W3CDTF">2013-06-04T17:10:57Z</dcterms:created>
  <dcterms:modified xsi:type="dcterms:W3CDTF">2015-06-15T15:49:02Z</dcterms:modified>
</cp:coreProperties>
</file>